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5" r:id="rId15"/>
    <p:sldId id="565" r:id="rId16"/>
    <p:sldId id="566" r:id="rId17"/>
    <p:sldId id="564" r:id="rId18"/>
    <p:sldId id="569" r:id="rId19"/>
    <p:sldId id="580" r:id="rId20"/>
    <p:sldId id="584" r:id="rId21"/>
    <p:sldId id="656" r:id="rId22"/>
    <p:sldId id="643" r:id="rId23"/>
    <p:sldId id="587" r:id="rId24"/>
    <p:sldId id="657" r:id="rId25"/>
    <p:sldId id="604" r:id="rId26"/>
    <p:sldId id="636" r:id="rId27"/>
    <p:sldId id="651" r:id="rId28"/>
    <p:sldId id="629" r:id="rId29"/>
    <p:sldId id="638" r:id="rId30"/>
    <p:sldId id="639" r:id="rId31"/>
    <p:sldId id="644" r:id="rId32"/>
    <p:sldId id="646" r:id="rId33"/>
    <p:sldId id="647" r:id="rId34"/>
    <p:sldId id="649" r:id="rId35"/>
    <p:sldId id="648" r:id="rId36"/>
    <p:sldId id="654" r:id="rId37"/>
    <p:sldId id="655" r:id="rId38"/>
    <p:sldId id="652" r:id="rId39"/>
    <p:sldId id="640" r:id="rId40"/>
    <p:sldId id="641" r:id="rId41"/>
    <p:sldId id="642" r:id="rId42"/>
    <p:sldId id="627" r:id="rId43"/>
    <p:sldId id="610" r:id="rId44"/>
    <p:sldId id="589" r:id="rId45"/>
    <p:sldId id="608" r:id="rId46"/>
    <p:sldId id="619" r:id="rId47"/>
    <p:sldId id="592" r:id="rId48"/>
    <p:sldId id="600" r:id="rId49"/>
    <p:sldId id="598" r:id="rId50"/>
    <p:sldId id="605" r:id="rId51"/>
    <p:sldId id="621" r:id="rId52"/>
    <p:sldId id="601" r:id="rId53"/>
    <p:sldId id="622" r:id="rId54"/>
    <p:sldId id="623" r:id="rId55"/>
    <p:sldId id="572" r:id="rId56"/>
    <p:sldId id="345" r:id="rId57"/>
    <p:sldId id="581" r:id="rId58"/>
    <p:sldId id="624" r:id="rId59"/>
    <p:sldId id="582" r:id="rId60"/>
    <p:sldId id="625" r:id="rId61"/>
    <p:sldId id="599" r:id="rId62"/>
    <p:sldId id="576" r:id="rId63"/>
    <p:sldId id="578" r:id="rId64"/>
    <p:sldId id="579" r:id="rId65"/>
    <p:sldId id="573" r:id="rId66"/>
    <p:sldId id="575" r:id="rId67"/>
    <p:sldId id="533" r:id="rId68"/>
    <p:sldId id="531" r:id="rId69"/>
    <p:sldId id="532" r:id="rId70"/>
    <p:sldId id="534" r:id="rId71"/>
    <p:sldId id="650" r:id="rId72"/>
    <p:sldId id="631" r:id="rId73"/>
    <p:sldId id="633" r:id="rId74"/>
    <p:sldId id="632" r:id="rId7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7427" autoAdjust="0"/>
  </p:normalViewPr>
  <p:slideViewPr>
    <p:cSldViewPr snapToGrid="0">
      <p:cViewPr>
        <p:scale>
          <a:sx n="125" d="100"/>
          <a:sy n="125" d="100"/>
        </p:scale>
        <p:origin x="-1152" y="-581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1/11/2023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12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0.png"/><Relationship Id="rId5" Type="http://schemas.openxmlformats.org/officeDocument/2006/relationships/image" Target="../media/image29.png"/><Relationship Id="rId10" Type="http://schemas.openxmlformats.org/officeDocument/2006/relationships/image" Target="../media/image53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3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1.png"/><Relationship Id="rId5" Type="http://schemas.openxmlformats.org/officeDocument/2006/relationships/image" Target="../media/image761.png"/><Relationship Id="rId10" Type="http://schemas.openxmlformats.org/officeDocument/2006/relationships/image" Target="../media/image100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8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6.png"/><Relationship Id="rId5" Type="http://schemas.openxmlformats.org/officeDocument/2006/relationships/image" Target="../media/image761.png"/><Relationship Id="rId10" Type="http://schemas.openxmlformats.org/officeDocument/2006/relationships/image" Target="../media/image105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3978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1E896A9-AABE-3C7B-2834-2547792E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25" t="26191" r="2485" b="41139"/>
          <a:stretch/>
        </p:blipFill>
        <p:spPr>
          <a:xfrm>
            <a:off x="7629432" y="233493"/>
            <a:ext cx="723665" cy="2229658"/>
          </a:xfrm>
          <a:prstGeom prst="rect">
            <a:avLst/>
          </a:prstGeom>
          <a:ln>
            <a:noFill/>
          </a:ln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64D16760-A74A-863D-F67F-299B787E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4043"/>
          <a:stretch/>
        </p:blipFill>
        <p:spPr bwMode="auto">
          <a:xfrm>
            <a:off x="4007419" y="2635971"/>
            <a:ext cx="3835142" cy="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247AF07-F386-1ECE-8297-18975958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018" y="98845"/>
            <a:ext cx="3271943" cy="2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Data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5E2B54-575A-1471-5B3A-79D01F48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301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69324-36DC-6A85-D23B-D91AA412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77" y="2238733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2695FB-51DB-40E8-A1FD-17B850AA1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772" y="2238732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44AB923-88FC-A0D3-87FC-808457CE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790" y="1315531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AF53370-7828-A7E9-2B31-3A1E3D0DCF99}"/>
              </a:ext>
            </a:extLst>
          </p:cNvPr>
          <p:cNvSpPr txBox="1"/>
          <p:nvPr/>
        </p:nvSpPr>
        <p:spPr>
          <a:xfrm>
            <a:off x="7999173" y="199507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F9A1A9-B8C6-0DA4-34BC-06F07C67ADBD}"/>
              </a:ext>
            </a:extLst>
          </p:cNvPr>
          <p:cNvSpPr txBox="1"/>
          <p:nvPr/>
        </p:nvSpPr>
        <p:spPr>
          <a:xfrm>
            <a:off x="9857279" y="1990311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FB654F3-EB97-331F-C1D1-CFCA7447AF53}"/>
              </a:ext>
            </a:extLst>
          </p:cNvPr>
          <p:cNvSpPr txBox="1"/>
          <p:nvPr/>
        </p:nvSpPr>
        <p:spPr>
          <a:xfrm>
            <a:off x="6096000" y="1072336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</p:spTree>
    <p:extLst>
      <p:ext uri="{BB962C8B-B14F-4D97-AF65-F5344CB8AC3E}">
        <p14:creationId xmlns:p14="http://schemas.microsoft.com/office/powerpoint/2010/main" val="147171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5EE06A-C616-E58A-56FC-6D9ADB82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946"/>
            <a:ext cx="12192000" cy="35581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B4C606-3D68-7B66-3B4C-246F7D37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20" y="319292"/>
            <a:ext cx="3469174" cy="10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C61E68-F806-D02C-980B-0A51C5B8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93"/>
          <a:stretch/>
        </p:blipFill>
        <p:spPr>
          <a:xfrm>
            <a:off x="1197839" y="1224336"/>
            <a:ext cx="3877615" cy="47141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21E3D6-1107-D217-37D6-6F1B382B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28" t="-170" r="19" b="170"/>
          <a:stretch/>
        </p:blipFill>
        <p:spPr>
          <a:xfrm>
            <a:off x="5130605" y="1224336"/>
            <a:ext cx="1930789" cy="47141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49E78A-9397-21CA-0B92-9FD12D92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18" y="1289157"/>
            <a:ext cx="2711592" cy="14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339A912-7658-48D7-62AE-9D4AC17F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19" y="2894482"/>
            <a:ext cx="249669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4AF9A49-EE6A-AB2D-8B08-B94FE6D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78" y="4498464"/>
            <a:ext cx="246043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0FCEF-3030-A5FC-7C35-BBAE9A5F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766"/>
          <a:stretch/>
        </p:blipFill>
        <p:spPr>
          <a:xfrm>
            <a:off x="792685" y="1787490"/>
            <a:ext cx="4101240" cy="3283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CBFCCC-F41E-6ECA-1CB9-50FAB2CA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9" r="2775"/>
          <a:stretch/>
        </p:blipFill>
        <p:spPr>
          <a:xfrm>
            <a:off x="4893925" y="1787489"/>
            <a:ext cx="1997823" cy="32830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4D242AA-AB86-A72F-F77A-9D70DB21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47" y="1910618"/>
            <a:ext cx="246561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E92BB55-9FDC-4E1D-EDED-44D9886A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49" y="3630508"/>
            <a:ext cx="249151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Correlation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C4982-D947-CC3E-7FA9-C99D3765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5" y="1154177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Overview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F74A80D-F792-A8E4-A7C5-17F193DA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394290"/>
              </p:ext>
            </p:extLst>
          </p:nvPr>
        </p:nvGraphicFramePr>
        <p:xfrm>
          <a:off x="1117600" y="1714499"/>
          <a:ext cx="9698182" cy="1518231"/>
        </p:xfrm>
        <a:graphic>
          <a:graphicData uri="http://schemas.openxmlformats.org/drawingml/2006/table">
            <a:tbl>
              <a:tblPr/>
              <a:tblGrid>
                <a:gridCol w="166254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164773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991591">
                  <a:extLst>
                    <a:ext uri="{9D8B030D-6E8A-4147-A177-3AD203B41FA5}">
                      <a16:colId xmlns:a16="http://schemas.microsoft.com/office/drawing/2014/main" val="3706332040"/>
                    </a:ext>
                  </a:extLst>
                </a:gridCol>
                <a:gridCol w="2199409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  <a:gridCol w="1679864">
                  <a:extLst>
                    <a:ext uri="{9D8B030D-6E8A-4147-A177-3AD203B41FA5}">
                      <a16:colId xmlns:a16="http://schemas.microsoft.com/office/drawing/2014/main" val="2115937697"/>
                    </a:ext>
                  </a:extLst>
                </a:gridCol>
              </a:tblGrid>
              <a:tr h="271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Number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Direction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Positional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(low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(high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65, 184, 302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 Crate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R_EE, I_MEAS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1464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106, 209, 252, 355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 RB.A78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32830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1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5DAF71-7661-0D40-7527-65572AA3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69" y="2001790"/>
            <a:ext cx="3833192" cy="24919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284340-653A-0889-FC5B-53B4164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1" y="14430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CDA10C-6FA6-BCF2-243C-901A50C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0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BFF46A1-FBC0-0779-E805-2BD24C928711}"/>
              </a:ext>
            </a:extLst>
          </p:cNvPr>
          <p:cNvGrpSpPr/>
          <p:nvPr/>
        </p:nvGrpSpPr>
        <p:grpSpPr>
          <a:xfrm>
            <a:off x="2595563" y="1328738"/>
            <a:ext cx="7327315" cy="4184485"/>
            <a:chOff x="2595563" y="1328738"/>
            <a:chExt cx="7327315" cy="418448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5B02D0-998B-CA67-092E-9F64EE495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"/>
            <a:stretch/>
          </p:blipFill>
          <p:spPr bwMode="auto">
            <a:xfrm>
              <a:off x="2595563" y="1328738"/>
              <a:ext cx="7000875" cy="389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8F3529-596C-F262-8178-458B4C6B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878" y="5184004"/>
              <a:ext cx="6876000" cy="32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3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4A0201-CF71-7148-B4FF-1C40F608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00F33-D541-98BC-4E8F-1F93EFDD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113274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8FE14F-9921-44DC-17E2-B12F19C2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19" y="117393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A34468-959C-B048-7B42-DA6EEF5D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9" y="4053936"/>
            <a:ext cx="2680122" cy="19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4AB80F-EEEC-F86E-B782-FA482709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4" y="3972589"/>
            <a:ext cx="2794747" cy="19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8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Weight Prediction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Component Weights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4127830-A45F-5CCF-3410-1365F501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4" y="2268426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3E23C33-45D2-3208-D621-B68DE8A0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69" y="2268425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BE474EF-7E09-52EC-66C5-2FE021B5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87" y="1345224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4A49315-1394-FF08-70DF-AAEE611D9EE5}"/>
              </a:ext>
            </a:extLst>
          </p:cNvPr>
          <p:cNvSpPr txBox="1"/>
          <p:nvPr/>
        </p:nvSpPr>
        <p:spPr>
          <a:xfrm>
            <a:off x="2928970" y="2024767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1DB1DDD-2FD3-23E8-8F7F-3EC8AA1381EB}"/>
              </a:ext>
            </a:extLst>
          </p:cNvPr>
          <p:cNvSpPr txBox="1"/>
          <p:nvPr/>
        </p:nvSpPr>
        <p:spPr>
          <a:xfrm>
            <a:off x="4787076" y="202000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BCF9D93-D922-F2AE-EF05-18576871E508}"/>
              </a:ext>
            </a:extLst>
          </p:cNvPr>
          <p:cNvSpPr txBox="1"/>
          <p:nvPr/>
        </p:nvSpPr>
        <p:spPr>
          <a:xfrm>
            <a:off x="1025797" y="1102029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961500-4CE9-2E97-EFF5-FCCACAFC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685" y="2695537"/>
            <a:ext cx="5204030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2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Importance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4F7F6-B022-F7F4-2C6A-B27F2EA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24" y="1198599"/>
            <a:ext cx="3135255" cy="56594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38C5E2-2490-733D-D51C-7374FC5C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69" y="956115"/>
            <a:ext cx="3619814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0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11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1/11/2023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Special Events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0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90" y="813012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Breitbild</PresentationFormat>
  <Paragraphs>389</Paragraphs>
  <Slides>74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EVEN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Component Generalization</vt:lpstr>
      <vt:lpstr>Context Data Overview</vt:lpstr>
      <vt:lpstr>Correlation</vt:lpstr>
      <vt:lpstr>1st EE: Average Weight of Components</vt:lpstr>
      <vt:lpstr>1st EE: Average Weight of Components</vt:lpstr>
      <vt:lpstr>1st EE: Component distribution over Sector</vt:lpstr>
      <vt:lpstr>1st EE Correlation </vt:lpstr>
      <vt:lpstr>Component Overview</vt:lpstr>
      <vt:lpstr>1st EE: Component 3: QPS Crate Grid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 Component Weight Prediction</vt:lpstr>
      <vt:lpstr>Predict Component Weights</vt:lpstr>
      <vt:lpstr>Context Importance</vt:lpstr>
      <vt:lpstr>1st EE Component Correlation</vt:lpstr>
      <vt:lpstr>Plot features with high correlation</vt:lpstr>
      <vt:lpstr>Plot features with high correlation</vt:lpstr>
      <vt:lpstr>Plot features with high correlation</vt:lpstr>
      <vt:lpstr>Energy component 2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Special Events</vt:lpstr>
      <vt:lpstr>Intercoil Short</vt:lpstr>
      <vt:lpstr>Intercoil Precursor</vt:lpstr>
      <vt:lpstr>Diode Short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1385</cp:revision>
  <cp:lastPrinted>2020-05-13T09:15:16Z</cp:lastPrinted>
  <dcterms:created xsi:type="dcterms:W3CDTF">2019-07-26T06:24:56Z</dcterms:created>
  <dcterms:modified xsi:type="dcterms:W3CDTF">2023-01-11T16:20:48Z</dcterms:modified>
</cp:coreProperties>
</file>